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0.44054580896686152</c:v>
                </c:pt>
                <c:pt idx="1">
                  <c:v>0.55555555555555558</c:v>
                </c:pt>
                <c:pt idx="2">
                  <c:v>0</c:v>
                </c:pt>
                <c:pt idx="3">
                  <c:v>3.8986354775828458E-3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Sheet1!$G$2:$G$3</c:f>
              <c:numCache>
                <c:formatCode>0.0;;</c:formatCode>
                <c:ptCount val="2"/>
                <c:pt idx="0">
                  <c:v>6.127579686549157</c:v>
                </c:pt>
                <c:pt idx="1">
                  <c:v>6.127579686549157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3.872420313450843</c:v>
                </c:pt>
                <c:pt idx="1">
                  <c:v>3.872420313450843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Sheet1!$G$2:$G$3</c:f>
              <c:numCache>
                <c:formatCode>0.0;;</c:formatCode>
                <c:ptCount val="2"/>
                <c:pt idx="0">
                  <c:v>8.7043006887023111</c:v>
                </c:pt>
                <c:pt idx="1">
                  <c:v>8.7043006887023111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1.2956993112976889</c:v>
                </c:pt>
                <c:pt idx="1">
                  <c:v>1.2956993112976889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Sheet1!$G$2:$G$3</c:f>
              <c:numCache>
                <c:formatCode>0.0;;</c:formatCode>
                <c:ptCount val="2"/>
                <c:pt idx="0">
                  <c:v>9.1683914764674679</c:v>
                </c:pt>
                <c:pt idx="1">
                  <c:v>9.1683914764674679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0.83160852353253212</c:v>
                </c:pt>
                <c:pt idx="1">
                  <c:v>0.83160852353253212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Sheet1!$G$2:$G$3</c:f>
              <c:numCache>
                <c:formatCode>0.0;;</c:formatCode>
                <c:ptCount val="2"/>
                <c:pt idx="0">
                  <c:v>3.6487654724697451</c:v>
                </c:pt>
                <c:pt idx="1">
                  <c:v>3.6487654724697451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6.3512345275302549</c:v>
                </c:pt>
                <c:pt idx="1">
                  <c:v>6.3512345275302549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Sheet1!$G$2:$G$3</c:f>
              <c:numCache>
                <c:formatCode>0.0;;</c:formatCode>
                <c:ptCount val="2"/>
                <c:pt idx="0">
                  <c:v>6.5688220717383263</c:v>
                </c:pt>
                <c:pt idx="1">
                  <c:v>6.5688220717383263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(87)</c:v>
                </c:pt>
                <c:pt idx="1">
                  <c:v>James Paget University Hospital (87)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3.4311779282616737</c:v>
                </c:pt>
                <c:pt idx="1">
                  <c:v>3.4311779282616737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Sheet1!$G$2:$G$3</c:f>
              <c:numCache>
                <c:formatCode>0.0;;</c:formatCode>
                <c:ptCount val="2"/>
                <c:pt idx="0">
                  <c:v>9.0891077917463594</c:v>
                </c:pt>
                <c:pt idx="1">
                  <c:v>9.0891077917463594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0.91089220825364059</c:v>
                </c:pt>
                <c:pt idx="1">
                  <c:v>0.91089220825364059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Sheet1!$G$2:$G$3</c:f>
              <c:numCache>
                <c:formatCode>0.0;;</c:formatCode>
                <c:ptCount val="2"/>
                <c:pt idx="0">
                  <c:v>8.3251341128454186</c:v>
                </c:pt>
                <c:pt idx="1">
                  <c:v>8.3251341128454186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James Paget University Hospital (398)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1.6748658871545814</c:v>
                </c:pt>
                <c:pt idx="1">
                  <c:v>1.6748658871545814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Sheet1!$G$2:$G$3</c:f>
              <c:numCache>
                <c:formatCode>0.0;;</c:formatCode>
                <c:ptCount val="2"/>
                <c:pt idx="0">
                  <c:v>7.9694794630426662</c:v>
                </c:pt>
                <c:pt idx="1">
                  <c:v>7.9694794630426662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James Paget University Hospital (330)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2.0305205369573338</c:v>
                </c:pt>
                <c:pt idx="1">
                  <c:v>2.0305205369573338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Sheet1!$G$2:$G$3</c:f>
              <c:numCache>
                <c:formatCode>0.0;;</c:formatCode>
                <c:ptCount val="2"/>
                <c:pt idx="0">
                  <c:v>7.9249082347751267</c:v>
                </c:pt>
                <c:pt idx="1">
                  <c:v>7.9249082347751267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(177)</c:v>
                </c:pt>
                <c:pt idx="1">
                  <c:v>James Paget University Hospital (177)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2.0750917652248733</c:v>
                </c:pt>
                <c:pt idx="1">
                  <c:v>2.0750917652248733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Sheet1!$G$2:$G$3</c:f>
              <c:numCache>
                <c:formatCode>0.0;;</c:formatCode>
                <c:ptCount val="2"/>
                <c:pt idx="0">
                  <c:v>6.4314098218818723</c:v>
                </c:pt>
                <c:pt idx="1">
                  <c:v>6.4314098218818723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(207)</c:v>
                </c:pt>
                <c:pt idx="1">
                  <c:v>James Paget University Hospital (207)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3.5685901781181277</c:v>
                </c:pt>
                <c:pt idx="1">
                  <c:v>3.5685901781181277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Sheet1!$G$2:$G$3</c:f>
              <c:numCache>
                <c:formatCode>0.0;;</c:formatCode>
                <c:ptCount val="2"/>
                <c:pt idx="0">
                  <c:v>9.6390547113375362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Sheet1!$I$2:$I$3</c:f>
              <c:numCache>
                <c:formatCode>0.0;;</c:formatCode>
                <c:ptCount val="2"/>
                <c:pt idx="0">
                  <c:v>0</c:v>
                </c:pt>
                <c:pt idx="1">
                  <c:v>9.6390547113375362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James Paget University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0.36094528866246378</c:v>
                </c:pt>
                <c:pt idx="1">
                  <c:v>0.36094528866246378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Sheet1!$G$2:$G$3</c:f>
              <c:numCache>
                <c:formatCode>0.0;;</c:formatCode>
                <c:ptCount val="2"/>
                <c:pt idx="0">
                  <c:v>8.4580385798530848</c:v>
                </c:pt>
                <c:pt idx="1">
                  <c:v>8.4580385798530848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1.5419614201469152</c:v>
                </c:pt>
                <c:pt idx="1">
                  <c:v>1.5419614201469152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Sheet1!$G$2:$G$3</c:f>
              <c:numCache>
                <c:formatCode>0.0;;</c:formatCode>
                <c:ptCount val="2"/>
                <c:pt idx="0">
                  <c:v>9.0495297693315617</c:v>
                </c:pt>
                <c:pt idx="1">
                  <c:v>9.0495297693315617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(505)</c:v>
                </c:pt>
                <c:pt idx="1">
                  <c:v>James Paget University Hospital (505)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0.95047023066843828</c:v>
                </c:pt>
                <c:pt idx="1">
                  <c:v>0.95047023066843828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Sheet1!$G$2:$G$3</c:f>
              <c:numCache>
                <c:formatCode>0.0;;</c:formatCode>
                <c:ptCount val="2"/>
                <c:pt idx="0">
                  <c:v>8.8239490722940985</c:v>
                </c:pt>
                <c:pt idx="1">
                  <c:v>8.8239490722940985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1.1760509277059015</c:v>
                </c:pt>
                <c:pt idx="1">
                  <c:v>1.1760509277059015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Sheet1!$G$2:$G$3</c:f>
              <c:numCache>
                <c:formatCode>0.0;;</c:formatCode>
                <c:ptCount val="2"/>
                <c:pt idx="0">
                  <c:v>8.7328524626558153</c:v>
                </c:pt>
                <c:pt idx="1">
                  <c:v>8.7328524626558153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1.2671475373441847</c:v>
                </c:pt>
                <c:pt idx="1">
                  <c:v>1.2671475373441847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Sheet1!$G$2:$G$3</c:f>
              <c:numCache>
                <c:formatCode>0.0;;</c:formatCode>
                <c:ptCount val="2"/>
                <c:pt idx="0">
                  <c:v>9.0301461335271789</c:v>
                </c:pt>
                <c:pt idx="1">
                  <c:v>9.0301461335271789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James Paget University Hospital (504)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0.96985386647282112</c:v>
                </c:pt>
                <c:pt idx="1">
                  <c:v>0.96985386647282112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Sheet1!$G$2:$G$3</c:f>
              <c:numCache>
                <c:formatCode>0.0;;</c:formatCode>
                <c:ptCount val="2"/>
                <c:pt idx="0">
                  <c:v>8.8110630280623869</c:v>
                </c:pt>
                <c:pt idx="1">
                  <c:v>8.8110630280623869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1.1889369719376131</c:v>
                </c:pt>
                <c:pt idx="1">
                  <c:v>1.1889369719376131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Sheet1!$G$2:$G$3</c:f>
              <c:numCache>
                <c:formatCode>0.0;;</c:formatCode>
                <c:ptCount val="2"/>
                <c:pt idx="0">
                  <c:v>7.3118365806751244</c:v>
                </c:pt>
                <c:pt idx="1">
                  <c:v>7.3118365806751244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(496)</c:v>
                </c:pt>
                <c:pt idx="1">
                  <c:v>James Paget University Hospital (496)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2.6881634193248756</c:v>
                </c:pt>
                <c:pt idx="1">
                  <c:v>2.6881634193248756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Sheet1!$G$2:$G$3</c:f>
              <c:numCache>
                <c:formatCode>0.0;;</c:formatCode>
                <c:ptCount val="2"/>
                <c:pt idx="0">
                  <c:v>7.8178445735404658</c:v>
                </c:pt>
                <c:pt idx="1">
                  <c:v>7.8178445735404658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(466)</c:v>
                </c:pt>
                <c:pt idx="1">
                  <c:v>James Paget University Hospital (466)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2.1821554264595342</c:v>
                </c:pt>
                <c:pt idx="1">
                  <c:v>2.1821554264595342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Sheet1!$G$2:$G$3</c:f>
              <c:numCache>
                <c:formatCode>0.0;;</c:formatCode>
                <c:ptCount val="2"/>
                <c:pt idx="0">
                  <c:v>7.1780179234809802</c:v>
                </c:pt>
                <c:pt idx="1">
                  <c:v>7.1780179234809802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James Paget University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2.8219820765190198</c:v>
                </c:pt>
                <c:pt idx="1">
                  <c:v>2.8219820765190198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6.7111816798589663</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Sheet1!$G$2:$G$3</c:f>
              <c:numCache>
                <c:formatCode>0.0;;</c:formatCode>
                <c:ptCount val="2"/>
                <c:pt idx="0">
                  <c:v>8.9197503880181426</c:v>
                </c:pt>
                <c:pt idx="1">
                  <c:v>8.9197503880181426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(493)</c:v>
                </c:pt>
                <c:pt idx="1">
                  <c:v>James Paget University Hospital (493)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1.0802496119818574</c:v>
                </c:pt>
                <c:pt idx="1">
                  <c:v>1.0802496119818574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Sheet1!$G$2:$G$3</c:f>
              <c:numCache>
                <c:formatCode>0.0;;</c:formatCode>
                <c:ptCount val="2"/>
                <c:pt idx="0">
                  <c:v>7.8002906791270954</c:v>
                </c:pt>
                <c:pt idx="1">
                  <c:v>7.8002906791270954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(417)</c:v>
                </c:pt>
                <c:pt idx="1">
                  <c:v>James Paget University Hospital (417)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2.1997093208729046</c:v>
                </c:pt>
                <c:pt idx="1">
                  <c:v>2.1997093208729046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Sheet1!$G$2:$G$3</c:f>
              <c:numCache>
                <c:formatCode>0.0;;</c:formatCode>
                <c:ptCount val="2"/>
                <c:pt idx="0">
                  <c:v>9.5248665495144778</c:v>
                </c:pt>
                <c:pt idx="1">
                  <c:v>9.5248665495144778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James Paget University Hospital (499)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0.47513345048552225</c:v>
                </c:pt>
                <c:pt idx="1">
                  <c:v>0.47513345048552225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Sheet1!$G$2:$G$3</c:f>
              <c:numCache>
                <c:formatCode>0.0;;</c:formatCode>
                <c:ptCount val="2"/>
                <c:pt idx="0">
                  <c:v>8.9414624044014239</c:v>
                </c:pt>
                <c:pt idx="1">
                  <c:v>8.9414624044014239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James Paget University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1.0585375955985761</c:v>
                </c:pt>
                <c:pt idx="1">
                  <c:v>1.0585375955985761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Sheet1!$G$2:$G$3</c:f>
              <c:numCache>
                <c:formatCode>0.0;;</c:formatCode>
                <c:ptCount val="2"/>
                <c:pt idx="0">
                  <c:v>8.4691944333396556</c:v>
                </c:pt>
                <c:pt idx="1">
                  <c:v>8.4691944333396556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James Paget University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1.5308055666603444</c:v>
                </c:pt>
                <c:pt idx="1">
                  <c:v>1.5308055666603444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Sheet1!$D$2:$D$3</c:f>
              <c:numCache>
                <c:formatCode>0.0;;</c:formatCode>
                <c:ptCount val="2"/>
                <c:pt idx="0">
                  <c:v>8.6261455736030968</c:v>
                </c:pt>
                <c:pt idx="1">
                  <c:v>8.6261455736030968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c:v>
                </c:pt>
                <c:pt idx="1">
                  <c:v>James Paget University Hospital (54)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Sheet1!$D$2:$D$3</c:f>
              <c:numCache>
                <c:formatCode>0.0;;</c:formatCode>
                <c:ptCount val="2"/>
                <c:pt idx="0">
                  <c:v>7.9304248740747969</c:v>
                </c:pt>
                <c:pt idx="1">
                  <c:v>7.9304248740747969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James Paget University Hospital (45)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Sheet1!$D$2:$D$3</c:f>
              <c:numCache>
                <c:formatCode>0.0;;</c:formatCode>
                <c:ptCount val="2"/>
                <c:pt idx="0">
                  <c:v>8.5530031766720356</c:v>
                </c:pt>
                <c:pt idx="1">
                  <c:v>8.5530031766720356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(189)</c:v>
                </c:pt>
                <c:pt idx="1">
                  <c:v>James Paget University Hospital (189)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Sheet1!$D$2:$D$3</c:f>
              <c:numCache>
                <c:formatCode>0.0;;</c:formatCode>
                <c:ptCount val="2"/>
                <c:pt idx="0">
                  <c:v>7.9061303726532088</c:v>
                </c:pt>
                <c:pt idx="1">
                  <c:v>7.9061303726532088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James Paget University Hospital (148)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Sheet1!$G$2:$G$3</c:f>
              <c:numCache>
                <c:formatCode>0.0;;</c:formatCode>
                <c:ptCount val="2"/>
                <c:pt idx="0">
                  <c:v>6.4994364423177746</c:v>
                </c:pt>
                <c:pt idx="1">
                  <c:v>6.4994364423177746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(79)</c:v>
                </c:pt>
                <c:pt idx="1">
                  <c:v>James Paget University Hospital (79)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3.5005635576822254</c:v>
                </c:pt>
                <c:pt idx="1">
                  <c:v>3.5005635576822254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0.25596390872797725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0.66938270963197466</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0.18661889478819216</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1.948274682542511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0.18661889478819216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0.6693827096319751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0.54315473489382615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5.7399799139503358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Sheet1!$G$2:$G$3</c:f>
              <c:numCache>
                <c:formatCode>0.0;;</c:formatCode>
                <c:ptCount val="2"/>
                <c:pt idx="0">
                  <c:v>6.7208323696898038</c:v>
                </c:pt>
                <c:pt idx="1">
                  <c:v>6.7208323696898038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(81)</c:v>
                </c:pt>
                <c:pt idx="1">
                  <c:v>James Paget University Hospital (81)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3.2791676303101962</c:v>
                </c:pt>
                <c:pt idx="1">
                  <c:v>3.2791676303101962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Sheet1!$G$2:$G$3</c:f>
              <c:numCache>
                <c:formatCode>0.0;;</c:formatCode>
                <c:ptCount val="2"/>
                <c:pt idx="0">
                  <c:v>6.6684179213226962</c:v>
                </c:pt>
                <c:pt idx="1">
                  <c:v>6.6684179213226962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(490)</c:v>
                </c:pt>
                <c:pt idx="1">
                  <c:v>James Paget University Hospital (490)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3.3315820786773038</c:v>
                </c:pt>
                <c:pt idx="1">
                  <c:v>3.3315820786773038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Sheet1!$G$2:$G$3</c:f>
              <c:numCache>
                <c:formatCode>0.0;;</c:formatCode>
                <c:ptCount val="2"/>
                <c:pt idx="0">
                  <c:v>5.9019073970031419</c:v>
                </c:pt>
                <c:pt idx="1">
                  <c:v>5.9019073970031419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(370)</c:v>
                </c:pt>
                <c:pt idx="1">
                  <c:v>James Paget University Hospital (370)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4.0980926029968581</c:v>
                </c:pt>
                <c:pt idx="1">
                  <c:v>4.0980926029968581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Sheet1!$G$2:$G$3</c:f>
              <c:numCache>
                <c:formatCode>0.0;;</c:formatCode>
                <c:ptCount val="2"/>
                <c:pt idx="0">
                  <c:v>8.4405283102145781</c:v>
                </c:pt>
                <c:pt idx="1">
                  <c:v>8.4405283102145781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(210)</c:v>
                </c:pt>
                <c:pt idx="1">
                  <c:v>James Paget University Hospital (210)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1.5594716897854219</c:v>
                </c:pt>
                <c:pt idx="1">
                  <c:v>1.5594716897854219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Sheet1!$G$2:$G$3</c:f>
              <c:numCache>
                <c:formatCode>0.0;;</c:formatCode>
                <c:ptCount val="2"/>
                <c:pt idx="0">
                  <c:v>6.995864742528874</c:v>
                </c:pt>
                <c:pt idx="1">
                  <c:v>6.995864742528874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James Paget University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3.004135257471126</c:v>
                </c:pt>
                <c:pt idx="1">
                  <c:v>3.004135257471126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Sheet1!$G$2:$G$3</c:f>
              <c:numCache>
                <c:formatCode>0.0;;</c:formatCode>
                <c:ptCount val="2"/>
                <c:pt idx="0">
                  <c:v>7.9109640011811244</c:v>
                </c:pt>
                <c:pt idx="1">
                  <c:v>7.9109640011811244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James Paget University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2.0890359988188756</c:v>
                </c:pt>
                <c:pt idx="1">
                  <c:v>2.0890359988188756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Sheet1!$G$2:$G$3</c:f>
              <c:numCache>
                <c:formatCode>0.0;;</c:formatCode>
                <c:ptCount val="2"/>
                <c:pt idx="0">
                  <c:v>8.9635056322518185</c:v>
                </c:pt>
                <c:pt idx="1">
                  <c:v>8.9635056322518185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James Paget University Hospital (362)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1.0364943677481815</c:v>
                </c:pt>
                <c:pt idx="1">
                  <c:v>1.0364943677481815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Sheet1!$F$2:$F$3</c:f>
              <c:numCache>
                <c:formatCode>0.0;;</c:formatCode>
                <c:ptCount val="2"/>
                <c:pt idx="0">
                  <c:v>3.92492772692054</c:v>
                </c:pt>
                <c:pt idx="1">
                  <c:v>3.92492772692054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James Paget University Hospital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6.07507227307946</c:v>
                </c:pt>
                <c:pt idx="1">
                  <c:v>6.07507227307946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Sheet1!$G$2:$G$3</c:f>
              <c:numCache>
                <c:formatCode>0.0;;</c:formatCode>
                <c:ptCount val="2"/>
                <c:pt idx="0">
                  <c:v>6.8592378735341546</c:v>
                </c:pt>
                <c:pt idx="1">
                  <c:v>6.8592378735341546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(451)</c:v>
                </c:pt>
                <c:pt idx="1">
                  <c:v>James Paget University Hospital (451)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3.1407621264658454</c:v>
                </c:pt>
                <c:pt idx="1">
                  <c:v>3.1407621264658454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Sheet1!$G$2:$G$3</c:f>
              <c:numCache>
                <c:formatCode>0.0;;</c:formatCode>
                <c:ptCount val="2"/>
                <c:pt idx="0">
                  <c:v>8.0306648070346895</c:v>
                </c:pt>
                <c:pt idx="1">
                  <c:v>8.0306648070346895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James Paget University Hospital (455)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1.9693351929653105</c:v>
                </c:pt>
                <c:pt idx="1">
                  <c:v>1.9693351929653105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0.16434668903318173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0.58808570019364215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0.16395389637598612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1.7116553271632782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0.16395389637598612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0.58808570019364304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1.1439598928584171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7.0684524702647566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Sheet1!$G$2:$G$3</c:f>
              <c:numCache>
                <c:formatCode>0.0;;</c:formatCode>
                <c:ptCount val="2"/>
                <c:pt idx="0">
                  <c:v>8.3971218004119379</c:v>
                </c:pt>
                <c:pt idx="1">
                  <c:v>8.3971218004119379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James Paget University Hospital (270)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1.6028781995880621</c:v>
                </c:pt>
                <c:pt idx="1">
                  <c:v>1.6028781995880621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Sheet1!$G$2:$G$3</c:f>
              <c:numCache>
                <c:formatCode>0.0;;</c:formatCode>
                <c:ptCount val="2"/>
                <c:pt idx="0">
                  <c:v>6.7974946969242547</c:v>
                </c:pt>
                <c:pt idx="1">
                  <c:v>6.7974946969242547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(294)</c:v>
                </c:pt>
                <c:pt idx="1">
                  <c:v>James Paget University Hospital (294)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3.2025053030757453</c:v>
                </c:pt>
                <c:pt idx="1">
                  <c:v>3.2025053030757453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Sheet1!$G$2:$G$3</c:f>
              <c:numCache>
                <c:formatCode>0.0;;</c:formatCode>
                <c:ptCount val="2"/>
                <c:pt idx="0">
                  <c:v>9.1972907349246906</c:v>
                </c:pt>
                <c:pt idx="1">
                  <c:v>9.1972907349246906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(498)</c:v>
                </c:pt>
                <c:pt idx="1">
                  <c:v>James Paget University Hospital (498)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0.80270926507530937</c:v>
                </c:pt>
                <c:pt idx="1">
                  <c:v>0.80270926507530937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Sheet1!$G$2:$G$3</c:f>
              <c:numCache>
                <c:formatCode>0.0;;</c:formatCode>
                <c:ptCount val="2"/>
                <c:pt idx="0">
                  <c:v>9.2794411229571612</c:v>
                </c:pt>
                <c:pt idx="1">
                  <c:v>9.2794411229571612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James Paget University Hospital (481)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0.72055887704283883</c:v>
                </c:pt>
                <c:pt idx="1">
                  <c:v>0.72055887704283883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Sheet1!$G$2:$G$3</c:f>
              <c:numCache>
                <c:formatCode>0.0;;</c:formatCode>
                <c:ptCount val="2"/>
                <c:pt idx="0">
                  <c:v>8.4342757196549787</c:v>
                </c:pt>
                <c:pt idx="1">
                  <c:v>8.4342757196549787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James Paget University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1.5657242803450213</c:v>
                </c:pt>
                <c:pt idx="1">
                  <c:v>1.5657242803450213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7.799976325531949</c:v>
                </c:pt>
                <c:pt idx="1">
                  <c:v>6.8410293232542454</c:v>
                </c:pt>
                <c:pt idx="2">
                  <c:v>6.5302665384098111</c:v>
                </c:pt>
                <c:pt idx="3">
                  <c:v>7.1572113474304953</c:v>
                </c:pt>
                <c:pt idx="4">
                  <c:v>7.0684524702647566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6.2477059669432737</c:v>
                </c:pt>
                <c:pt idx="1">
                  <c:v>6.127579686549157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8.451173797475219</c:v>
                </c:pt>
                <c:pt idx="1">
                  <c:v>8.7179415784441279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8.4859831281856817</c:v>
                </c:pt>
                <c:pt idx="1">
                  <c:v>8.7043006887023111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9.1493556363420598</c:v>
                </c:pt>
                <c:pt idx="1">
                  <c:v>9.1683914764674679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6.791837501851461E-2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0.47683748262043935</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0.13293872506676241</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1.3878613560058559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0.1329387250667633</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0.47683748262043935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0.28137474995708089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7.2511283581019068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3.5842576082453541</c:v>
                </c:pt>
                <c:pt idx="1">
                  <c:v>3.6487654724697451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7.9381276818354527</c:v>
                </c:pt>
                <c:pt idx="1">
                  <c:v>6.9917502056677456</c:v>
                </c:pt>
                <c:pt idx="2">
                  <c:v>7.3959371421876794</c:v>
                </c:pt>
                <c:pt idx="3">
                  <c:v>7.551442322553644</c:v>
                </c:pt>
                <c:pt idx="4">
                  <c:v>6.5688220717383263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9.5711614955113031</c:v>
                </c:pt>
                <c:pt idx="1">
                  <c:v>9.298195695645429</c:v>
                </c:pt>
                <c:pt idx="2">
                  <c:v>9.0009709113686931</c:v>
                </c:pt>
                <c:pt idx="3">
                  <c:v>9.1328001534300984</c:v>
                </c:pt>
                <c:pt idx="4">
                  <c:v>9.0891077917463594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8.5172732602229679</c:v>
                </c:pt>
                <c:pt idx="1">
                  <c:v>8.3111459684928377</c:v>
                </c:pt>
                <c:pt idx="2">
                  <c:v>8.4194295508725006</c:v>
                </c:pt>
                <c:pt idx="3">
                  <c:v>8.3252193813004798</c:v>
                </c:pt>
                <c:pt idx="4">
                  <c:v>8.3251341128454186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7.9626549328348899</c:v>
                </c:pt>
                <c:pt idx="1">
                  <c:v>7.683962925696588</c:v>
                </c:pt>
                <c:pt idx="2">
                  <c:v>7.6774613153467799</c:v>
                </c:pt>
                <c:pt idx="3">
                  <c:v>7.8899103690906998</c:v>
                </c:pt>
                <c:pt idx="4">
                  <c:v>7.9694794630426662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9.6609062922091216</c:v>
                </c:pt>
                <c:pt idx="1">
                  <c:v>9.5853482228343587</c:v>
                </c:pt>
                <c:pt idx="2">
                  <c:v>9.5025788455078235</c:v>
                </c:pt>
                <c:pt idx="3">
                  <c:v>9.5836530344917339</c:v>
                </c:pt>
                <c:pt idx="4">
                  <c:v>9.6390547113375362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8.606626172380853</c:v>
                </c:pt>
                <c:pt idx="1">
                  <c:v>8.2553541065443898</c:v>
                </c:pt>
                <c:pt idx="2">
                  <c:v>8.4815067682689858</c:v>
                </c:pt>
                <c:pt idx="3">
                  <c:v>8.5971071872420346</c:v>
                </c:pt>
                <c:pt idx="4">
                  <c:v>8.4580385798530848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9.0904734911653957</c:v>
                </c:pt>
                <c:pt idx="1">
                  <c:v>9.0148582003677493</c:v>
                </c:pt>
                <c:pt idx="2">
                  <c:v>9.0146815747386047</c:v>
                </c:pt>
                <c:pt idx="3">
                  <c:v>9.1014400597428597</c:v>
                </c:pt>
                <c:pt idx="4">
                  <c:v>9.0495297693315617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8.6409551315304025</c:v>
                </c:pt>
                <c:pt idx="1">
                  <c:v>8.3427025820855789</c:v>
                </c:pt>
                <c:pt idx="2">
                  <c:v>8.3523433156448945</c:v>
                </c:pt>
                <c:pt idx="3">
                  <c:v>8.5539068110738938</c:v>
                </c:pt>
                <c:pt idx="4">
                  <c:v>8.8239490722940985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8.9840928345425137</c:v>
                </c:pt>
                <c:pt idx="1">
                  <c:v>9.0122318576504021</c:v>
                </c:pt>
                <c:pt idx="2">
                  <c:v>8.7664978912948825</c:v>
                </c:pt>
                <c:pt idx="3">
                  <c:v>8.6518503560160323</c:v>
                </c:pt>
                <c:pt idx="4">
                  <c:v>8.7328524626558153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6.7391990193121032E-2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0.66983444639957757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0.18674483562157729</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1.9495894869060404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0.18674483562157818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0.66983444639957668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0.25432865289156048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6.7851659771188677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9.4015170816051494</c:v>
                </c:pt>
                <c:pt idx="1">
                  <c:v>9.1350317739184845</c:v>
                </c:pt>
                <c:pt idx="2">
                  <c:v>9.2272442468012041</c:v>
                </c:pt>
                <c:pt idx="3">
                  <c:v>9.0087965216272128</c:v>
                </c:pt>
                <c:pt idx="4">
                  <c:v>9.0301461335271789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8.9633372914919942</c:v>
                </c:pt>
                <c:pt idx="1">
                  <c:v>8.6569832258740202</c:v>
                </c:pt>
                <c:pt idx="2">
                  <c:v>8.4774905711246333</c:v>
                </c:pt>
                <c:pt idx="3">
                  <c:v>8.7500862563163722</c:v>
                </c:pt>
                <c:pt idx="4">
                  <c:v>8.8110630280623869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8.1198442615339417</c:v>
                </c:pt>
                <c:pt idx="1">
                  <c:v>7.4907322220108554</c:v>
                </c:pt>
                <c:pt idx="2">
                  <c:v>6.9914027370064584</c:v>
                </c:pt>
                <c:pt idx="3">
                  <c:v>7.114135372290737</c:v>
                </c:pt>
                <c:pt idx="4">
                  <c:v>7.3118365806751244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8.1652939968681597</c:v>
                </c:pt>
                <c:pt idx="1">
                  <c:v>7.8330622962954832</c:v>
                </c:pt>
                <c:pt idx="2">
                  <c:v>7.6695638295056794</c:v>
                </c:pt>
                <c:pt idx="3">
                  <c:v>7.8800468089940647</c:v>
                </c:pt>
                <c:pt idx="4">
                  <c:v>7.8178445735404658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7.3255201264846006</c:v>
                </c:pt>
                <c:pt idx="1">
                  <c:v>7.2248738461137654</c:v>
                </c:pt>
                <c:pt idx="2">
                  <c:v>6.9852148927591839</c:v>
                </c:pt>
                <c:pt idx="3">
                  <c:v>7.2814223385888193</c:v>
                </c:pt>
                <c:pt idx="4">
                  <c:v>7.1780179234809802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8.822354768772648</c:v>
                </c:pt>
                <c:pt idx="1">
                  <c:v>8.8672110850101511</c:v>
                </c:pt>
                <c:pt idx="2">
                  <c:v>8.7597570162982397</c:v>
                </c:pt>
                <c:pt idx="3">
                  <c:v>8.924106242683493</c:v>
                </c:pt>
                <c:pt idx="4">
                  <c:v>8.9197503880181426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7.8709887524621598</c:v>
                </c:pt>
                <c:pt idx="1">
                  <c:v>7.9064248497626046</c:v>
                </c:pt>
                <c:pt idx="2">
                  <c:v>7.6402106494094193</c:v>
                </c:pt>
                <c:pt idx="3">
                  <c:v>7.7308451352444392</c:v>
                </c:pt>
                <c:pt idx="4">
                  <c:v>7.8002906791270954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9.5429896315970968</c:v>
                </c:pt>
                <c:pt idx="1">
                  <c:v>9.5968499140554382</c:v>
                </c:pt>
                <c:pt idx="2">
                  <c:v>9.6824018724719974</c:v>
                </c:pt>
                <c:pt idx="3">
                  <c:v>9.3801432105429008</c:v>
                </c:pt>
                <c:pt idx="4">
                  <c:v>9.5248665495144778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9.2728061292660797</c:v>
                </c:pt>
                <c:pt idx="1">
                  <c:v>8.9295163966959663</c:v>
                </c:pt>
                <c:pt idx="2">
                  <c:v>9.0514318456550509</c:v>
                </c:pt>
                <c:pt idx="3">
                  <c:v>8.9706601280918203</c:v>
                </c:pt>
                <c:pt idx="4">
                  <c:v>8.9414624044014239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8.5633610609867965</c:v>
                </c:pt>
                <c:pt idx="1">
                  <c:v>8.3440337394948134</c:v>
                </c:pt>
                <c:pt idx="2">
                  <c:v>8.1656754488411583</c:v>
                </c:pt>
                <c:pt idx="3">
                  <c:v>8.1982320452628556</c:v>
                </c:pt>
                <c:pt idx="4">
                  <c:v>8.4691944333396556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7.1772637403379322</c:v>
                </c:pt>
                <c:pt idx="1">
                  <c:v>6.8319431319122854</c:v>
                </c:pt>
                <c:pt idx="2">
                  <c:v>6.9287733967521143</c:v>
                </c:pt>
                <c:pt idx="3">
                  <c:v>6.6919786946808806</c:v>
                </c:pt>
                <c:pt idx="4">
                  <c:v>6.6684179213226962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5.5001069044830633</c:v>
                </c:pt>
                <c:pt idx="1">
                  <c:v>5.7181004323500284</c:v>
                </c:pt>
                <c:pt idx="2">
                  <c:v>5.9019073970031419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7.7328002873524939</c:v>
                </c:pt>
                <c:pt idx="1">
                  <c:v>8.0673900269096972</c:v>
                </c:pt>
                <c:pt idx="2">
                  <c:v>8.6026717814183336</c:v>
                </c:pt>
                <c:pt idx="3">
                  <c:v>8.8873658956045141</c:v>
                </c:pt>
                <c:pt idx="4">
                  <c:v>8.4405283102145781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7.286023815369151</c:v>
                </c:pt>
                <c:pt idx="1">
                  <c:v>6.810079634052439</c:v>
                </c:pt>
                <c:pt idx="2">
                  <c:v>6.8934910163985439</c:v>
                </c:pt>
                <c:pt idx="3">
                  <c:v>6.5360954723498583</c:v>
                </c:pt>
                <c:pt idx="4">
                  <c:v>6.995864742528874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7.096802458133376</c:v>
                </c:pt>
                <c:pt idx="1">
                  <c:v>8.0255644729372513</c:v>
                </c:pt>
                <c:pt idx="2">
                  <c:v>7.7485579870301748</c:v>
                </c:pt>
                <c:pt idx="3">
                  <c:v>7.848177129804613</c:v>
                </c:pt>
                <c:pt idx="4">
                  <c:v>7.9109640011811244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8.76330115499578</c:v>
                </c:pt>
                <c:pt idx="1">
                  <c:v>8.952256708363711</c:v>
                </c:pt>
                <c:pt idx="2">
                  <c:v>8.9865884361385628</c:v>
                </c:pt>
                <c:pt idx="3">
                  <c:v>8.9635056322518185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4.5780644805663897</c:v>
                </c:pt>
                <c:pt idx="1">
                  <c:v>4.2526332390252799</c:v>
                </c:pt>
                <c:pt idx="2">
                  <c:v>4.1982330716666896</c:v>
                </c:pt>
                <c:pt idx="3">
                  <c:v>4.1602835188182672</c:v>
                </c:pt>
                <c:pt idx="4">
                  <c:v>3.92492772692054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6.5341677965194078</c:v>
                </c:pt>
                <c:pt idx="1">
                  <c:v>6.4479926450829677</c:v>
                </c:pt>
                <c:pt idx="2">
                  <c:v>6.5086258387618718</c:v>
                </c:pt>
                <c:pt idx="3">
                  <c:v>6.5783732057389104</c:v>
                </c:pt>
                <c:pt idx="4">
                  <c:v>6.8592378735341546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7.5882889876222928</c:v>
                </c:pt>
                <c:pt idx="1">
                  <c:v>7.5763501023510171</c:v>
                </c:pt>
                <c:pt idx="2">
                  <c:v>7.0066206780220606</c:v>
                </c:pt>
                <c:pt idx="3">
                  <c:v>7.8380372513447094</c:v>
                </c:pt>
                <c:pt idx="4">
                  <c:v>8.0306648070346895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7.8511049305969278</c:v>
                </c:pt>
                <c:pt idx="1">
                  <c:v>7.5626813325682267</c:v>
                </c:pt>
                <c:pt idx="2">
                  <c:v>8.196183599017612</c:v>
                </c:pt>
                <c:pt idx="3">
                  <c:v>8.1803492935501083</c:v>
                </c:pt>
                <c:pt idx="4">
                  <c:v>8.3971218004119379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9.077181685329645</c:v>
                </c:pt>
                <c:pt idx="1">
                  <c:v>9.1972907349246906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9.2932420262827122</c:v>
                </c:pt>
                <c:pt idx="1">
                  <c:v>9.295809860996604</c:v>
                </c:pt>
                <c:pt idx="2">
                  <c:v>9.2727885588221568</c:v>
                </c:pt>
                <c:pt idx="3">
                  <c:v>9.180443066664246</c:v>
                </c:pt>
                <c:pt idx="4">
                  <c:v>9.2794411229571612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8.5756626810611731</c:v>
                </c:pt>
                <c:pt idx="1">
                  <c:v>8.3997944340255337</c:v>
                </c:pt>
                <c:pt idx="2">
                  <c:v>8.357214718958593</c:v>
                </c:pt>
                <c:pt idx="3">
                  <c:v>8.3109083757945417</c:v>
                </c:pt>
                <c:pt idx="4">
                  <c:v>8.4342757196549787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7.4321298237310716</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0.84791666666666676</c:v>
                </c:pt>
                <c:pt idx="1">
                  <c:v>0.15208333333333329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0.32296854422246923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0.11177798940624584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1.1669462895108431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0.11177798940624584</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0.40093610837685478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1.2659794729316918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3.6487654724697451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0.34121333657538955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0.20064069778728033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5.5937126447709318E-2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0.58397563331377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5.5937126447709318E-2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6.8763056367181719E-2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9.1683914764674679</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0.21735345579356302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0.30085007656302931</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8.387475203236594E-2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0.87564046542370821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8.3874752032366828E-2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0.30085007656302842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0.10547522017076716</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8.7043006887023111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0.15870637566176438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0.25546287780976318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7.1221140358525226E-2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0.74353856172929156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7.1221140358524337E-2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0.25546287780976407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0.415625424939293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8.7179415784441279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7.0786456905463702E-2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0.15714508513048653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1.6405723074997276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0.15714508513048564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0.56366319717722213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1.3356602169457918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6.127579686549157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2.2284212637813994E-2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0.25809764062627671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7.195569253289591E-2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0.75120718181172563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7.195569253289591E-2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0.25809764062627671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0.25199754926044271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9.0891077917463594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0.16216813580117773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0.20422870978202834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2.1321186430144028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0.20422870978202834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0.73254729803054186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0.43743416269846591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6.5688220717383263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8.0579972687765231</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1.1695906432748541E-2</c:v>
                </c:pt>
                <c:pt idx="1">
                  <c:v>5.4580896686159841E-2</c:v>
                </c:pt>
                <c:pt idx="2">
                  <c:v>0.21442495126705649</c:v>
                </c:pt>
                <c:pt idx="3">
                  <c:v>0.7192982456140351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7.6145953521187693E-2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0.16758456386977372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4.6721323456552E-2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0.48776396263943056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4.6721323456552E-2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0.16758456386977372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1.2946550202606488E-2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9.6390547113375362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0.57574377807277699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0.18186616130899935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1.8986568219239928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0.18186616130900024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0.65233514530001724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0.37159456232592802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6.4314098218818723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0.19482164061688145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0.41385438247356898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0.11537950764059968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1.2045456269341388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0.11537950764059879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0.41385438247356987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0.25527474916108162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7.9249082347751267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0.52174520654937062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0.31899031374633857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8.8932114533118778E-2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0.92843860964077152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8.8932114533118778E-2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0.31899031374633857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0.576762104132575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7.9694794630426662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0.33405888968025188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0.10271433407840025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1.0723230187719599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0.10271433407839936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0.36842571242037891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0.51363752584218858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8.3251341128454186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Your Trust</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8.7771724738262478</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0.20746268698002091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7.2976501790027015E-2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0.76186428506821713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7.2976501790027015E-2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0.26175917804632398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0.16343674687949239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8.8239490722940985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0.2131828565774736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6.221705541249456E-2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0.64953719729230386</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6.221705541249456E-2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0.22316615466299439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0.14193741885172528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9.0495297693315617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0.94541910331384016</c:v>
                </c:pt>
                <c:pt idx="1">
                  <c:v>9.7465886939571145E-3</c:v>
                </c:pt>
                <c:pt idx="2">
                  <c:v>1.9493177387914229E-3</c:v>
                </c:pt>
                <c:pt idx="3">
                  <c:v>0</c:v>
                </c:pt>
                <c:pt idx="4">
                  <c:v>1.9493177387914229E-3</c:v>
                </c:pt>
                <c:pt idx="5">
                  <c:v>4.0935672514619881E-2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0.25170280661733369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7.2659433548260211E-2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0.75855413778235814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7.2659433548260211E-2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0.26062188699627598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0.3860851525086666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8.4580385798530848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8.471474551230127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0.22647129755653594</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0.38004556919328003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0.10595386327052392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1.1061432421503898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0.10595386327052303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0.38004556919328003</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0.75799399502988507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7.3118365806751244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0.10945354388065542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0.27786233683787476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7.7465942065426674E-2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0.8087334021384649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7.7465942065426674E-2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0.27786233683787565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0.12333966060347556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8.8110630280623869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0.10796270513787931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0.19953898806910964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5.5629978015245385E-2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0.58076904742420865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5.5629978015245385E-2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0.19953898806910964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0.36820006581354114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9.0301461335271789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7.6481324051947297E-2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0.24201821961307068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6.7472870172624155E-2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0.70440715483284322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6.7472870172624155E-2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0.24201821961307068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0.41877831561104095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8.7328524626558153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0.28830645161290319</c:v>
                </c:pt>
                <c:pt idx="1">
                  <c:v>4.0322580645161289E-3</c:v>
                </c:pt>
                <c:pt idx="2">
                  <c:v>0.67338709677419351</c:v>
                </c:pt>
                <c:pt idx="3">
                  <c:v>2.016129032258064E-3</c:v>
                </c:pt>
                <c:pt idx="4">
                  <c:v>0</c:v>
                </c:pt>
                <c:pt idx="5">
                  <c:v>4.0322580645161289E-3</c:v>
                </c:pt>
                <c:pt idx="6">
                  <c:v>0</c:v>
                </c:pt>
                <c:pt idx="7">
                  <c:v>8.0645161290322578E-3</c:v>
                </c:pt>
                <c:pt idx="8">
                  <c:v>2.0161290322580652E-2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8.3787752787746062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0.23426076364194337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0.32328594014936662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9.0129703057920452E-2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0.94094126327412031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9.0129703057922228E-2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0.32328594014936662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0.64881327544343392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7.8002906791270954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0.20232781272543932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6.0935445845915481E-2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0.6361573759494199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6.0935445845915481E-2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0.21856915345718875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0.30302315869305829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8.9197503880181426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0.14915924947121262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0.26930694009433775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7.508076141797293E-2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0.78383245588650308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7.508076141797293E-2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0.26930694009433864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0.5704892377728914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7.1780179234809802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0.1307727159399672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0.28557208235910814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7.9615361474632884E-2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0.83117303464125403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7.9615361474631996E-2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0.28557208235910814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0.56443516668980287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7.8178445735404658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0.31504264680485328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0.23783356218180352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6.6306218967485897E-2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0.69222748241057008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6.6306218967486785E-2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0.23783356218180352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0.66290408525075861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8.4691944333396556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0.3111040275159116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0.18860693687491192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5.2582203876065492E-2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0.5489507194879728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5.2582203876065492E-2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0.18860693687491192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0.3415308963945769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8.9414624044014239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3.5423992522153114E-2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0.13844723836985118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3.8598054953144612E-2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0.40295819641384156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3.8598054953144612E-2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0.13844723836985118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6.3640866471333268E-2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9.5248665495144778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7.9304248740747969</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7.5688248325897014</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8.5530031766720356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7.9061303726532088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8.6261455736030968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6.6101344060037892</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0.57964919308110119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0.44613841750843353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0.12438005523589091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1.298510061933249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0.1243800552358918</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0.44613841750843264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0.67837025184724276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6.7208323696898038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0.59907039923447769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0.47279750587482194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0.13181240975507613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1.3761027845663989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0.13181240975507524</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0.47279750587482283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0.57934792427503368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6.4994364423177746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7.171875900847982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5.0711264544345269E-3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0.30819145060501363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8.5921472227298068E-2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0.89700793275631696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8.5921472227298068E-2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0.30819145060501363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0.79329535741673052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6.995864742528874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1.1658017786851005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0.4620720001153229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0.12882221893884971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1.3448856183205251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0.12882221893884882</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0.46207200011532557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0.16759591730391854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8.4405283102145781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6.4291132273047502E-2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0.34994232390713176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9.756130355243986E-2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1.0185261139971784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9.7561303552438972E-2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0.34994232390713265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1.0584955363249797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5.9019073970031419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0.30139749211262767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8.6066874853486297E-2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0.89852591546488458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8.6066874853487185E-2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0.30871299481422643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0.54505310950612085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6.6684179213226962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0.27716951995056949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0.30607112478202669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8.5330341240520191E-2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0.89083660944571186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8.5330341240520191E-2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0.30607112478202669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1.3367474887363695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6.8592378735341546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0.34851072987909992</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0.1073828645826409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1.1210618123245304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0.10738286458264046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0.38517124937404823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0.46842637640538864</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3.92492772692054</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8.4998269373510738E-2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0.13436630937628458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3.7460322460908912E-2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0.39108043123554381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3.7460322460908912E-2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0.13436630937628458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0.2252923462521057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8.9635056322518185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2.0814719537195714E-2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0.37883498805133886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0.10561636229909244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1.1026197800769468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0.10561636229909332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0.37883498805133797</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0.60170016316621044</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7.9109640011811244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3.92492772692054</c:v>
                </c:pt>
                <c:pt idx="1">
                  <c:v>6.7208323696898038</c:v>
                </c:pt>
                <c:pt idx="2">
                  <c:v>6.127579686549157</c:v>
                </c:pt>
                <c:pt idx="3" formatCode="General">
                  <c:v>7.2511283581019068</c:v>
                </c:pt>
                <c:pt idx="4">
                  <c:v>7.9304248740747969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4.513074126480582</c:v>
                </c:pt>
                <c:pt idx="1">
                  <c:v>7.2955149638519314</c:v>
                </c:pt>
                <c:pt idx="2">
                  <c:v>6.5325733279171949</c:v>
                </c:pt>
                <c:pt idx="3" formatCode="General">
                  <c:v>7.637202179542828</c:v>
                </c:pt>
                <c:pt idx="4">
                  <c:v>8.2813949409127652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0.4131900504308943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0.38171924435700433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0.10642047139289446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1.1110145644916525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0.10642047139289446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0.38171924435700433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0.40013362648225836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6.7974946969242547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0.10177301644748571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0.36973875333097617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0.1030804000672898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1.0761446955593144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0.1030804000672898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0.36973875333097617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0.29890047151578436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8.3971218004119379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0.65366015771914299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0.4968939099344043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0.1385303070494972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1.4462366755290255</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0.13853030704949632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0.49689390993440519</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0.67201207917652361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8.0306648070346895</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9.1972907349246906</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0.33223647295826808</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0.20982194258479048</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5.8496788853441117E-2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0.61069814427174407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5.8496788853441117E-2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0.20982194258479048</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0.20606665082818765</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9.1972907349246906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9.2794411229571612</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8.6261455736030968</c:v>
                </c:pt>
                <c:pt idx="1">
                  <c:v>7.0684524702647566</c:v>
                </c:pt>
                <c:pt idx="2">
                  <c:v>8.0306648070346895</c:v>
                </c:pt>
                <c:pt idx="3">
                  <c:v>6.7974946969242547</c:v>
                </c:pt>
                <c:pt idx="4">
                  <c:v>8.7179415784441279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6.6213835006130024</c:v>
                </c:pt>
                <c:pt idx="2">
                  <c:v>7.6033156939065893</c:v>
                </c:pt>
                <c:pt idx="3">
                  <c:v>6.408272257290359</c:v>
                </c:pt>
                <c:pt idx="4">
                  <c:v>8.3481296111449694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0.19866402826021634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0.17339926717308352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4.834241926373295E-2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0.50468797198314164</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4.834241926373295E-2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0.17339926717308352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0.24961506094214592</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9.2794411229571612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8.4342757196549787</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8.3593636322218501E-2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0.26341237138230333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7.3437399731955288E-2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0.76667599393892871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7.34373997319544E-2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0.26341237138230511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0.53691889702126794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8.4342757196549787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Sheet1!$G$2:$G$3</c:f>
              <c:numCache>
                <c:formatCode>0.0;;</c:formatCode>
                <c:ptCount val="2"/>
                <c:pt idx="0">
                  <c:v>6.7851659771188677</c:v>
                </c:pt>
                <c:pt idx="1">
                  <c:v>6.7851659771188677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(134)</c:v>
                </c:pt>
                <c:pt idx="1">
                  <c:v>James Paget University Hospital (134)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3.2148340228811323</c:v>
                </c:pt>
                <c:pt idx="1">
                  <c:v>3.2148340228811323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Sheet1!$G$2:$G$3</c:f>
              <c:numCache>
                <c:formatCode>0.0;;</c:formatCode>
                <c:ptCount val="2"/>
                <c:pt idx="0">
                  <c:v>7.2511283581019068</c:v>
                </c:pt>
                <c:pt idx="1">
                  <c:v>7.2511283581019068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James Paget University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2.7488716418980932</c:v>
                </c:pt>
                <c:pt idx="1">
                  <c:v>2.7488716418980932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Sheet1!$G$2:$G$3</c:f>
              <c:numCache>
                <c:formatCode>0.0;;</c:formatCode>
                <c:ptCount val="2"/>
                <c:pt idx="0">
                  <c:v>7.0684524702647566</c:v>
                </c:pt>
                <c:pt idx="1">
                  <c:v>7.0684524702647566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James Paget University Hospital (492)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2.9315475297352434</c:v>
                </c:pt>
                <c:pt idx="1">
                  <c:v>2.9315475297352434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Sheet1!$G$2:$G$3</c:f>
              <c:numCache>
                <c:formatCode>0.0;;</c:formatCode>
                <c:ptCount val="2"/>
                <c:pt idx="0">
                  <c:v>5.7399799139503358</c:v>
                </c:pt>
                <c:pt idx="1">
                  <c:v>5.7399799139503358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James Paget University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4.2600200860496642</c:v>
                </c:pt>
                <c:pt idx="1">
                  <c:v>4.2600200860496642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Sheet1!$G$2:$G$3</c:f>
              <c:numCache>
                <c:formatCode>0.0;;</c:formatCode>
                <c:ptCount val="2"/>
                <c:pt idx="0">
                  <c:v>8.7179415784441279</c:v>
                </c:pt>
                <c:pt idx="1">
                  <c:v>8.7179415784441279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(500)</c:v>
                </c:pt>
                <c:pt idx="1">
                  <c:v>James Paget University Hospital (500)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1.2820584215558721</c:v>
                </c:pt>
                <c:pt idx="1">
                  <c:v>1.2820584215558721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527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527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RGP | James Paget University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RGP | James Paget University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James Paget University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33059807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53976493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7848255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72368912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98014494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James Paget University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James Paget University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Language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21882271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25566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28861815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2777332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248049411"/>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73767048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43889324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88174895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308486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6911991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56314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14236114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5667229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13794174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7034494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32305752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91253593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6987432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4260156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6708487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8972506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7195514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4301941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00187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0663458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121996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90212069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034205668"/>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72233753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32428827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78006866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2049035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8617358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86972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258021080"/>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5553140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04632735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78019387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73720092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813519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117749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81434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0980500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3617353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78464509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7750128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98704884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3361347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652015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1866999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3136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195462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20239316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96867194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52293754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5787930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8254218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106867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4876725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59881254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9662855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895266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84735207"/>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580540271"/>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74996695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85289320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583481503"/>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99812691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87913416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033966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02442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44871585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6090463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243778070"/>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58340329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709016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37641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0983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87023346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7775650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70863425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452091611"/>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14120696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39621704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21087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64722930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57730913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6317178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81248874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67338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9025519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34805503"/>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78071587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0670559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8082311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70256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0633541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23517329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8066266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769339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99834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44002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0570227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8438960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17720051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6345849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693025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72723749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958864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3914995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07487118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539971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3422023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1631815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9592668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6924176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81615814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1361231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544378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9253860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8684124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8327481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6537807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3602979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2351398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4080419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6830372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8753706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8707350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6491694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0591140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83402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7592434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1797196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529954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4961875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9252816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6614254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4230991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23412508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8686445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0905711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77802272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95105677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20488768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79351598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255016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889400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17060006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1760040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55943817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5125865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42023091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9611799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179931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6803664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5192285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188680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59876855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87336359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6148329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1680955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374004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96426217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8426328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772366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6544118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3917263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4069278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92440884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479769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52122313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8299695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643495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32158818"/>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0055543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622883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364291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0770677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3344716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898636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666369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8643922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6368088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500781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631667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461235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0637768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73295614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70533782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23494339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20020738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00455782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694220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966284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137834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6288362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097817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1888450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0627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910282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87767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1369825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61928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721057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55030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020823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778943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84799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09642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642757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069381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10782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85023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692857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40509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4397605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19191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7509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94456534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25398322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85600771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31481747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61631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20670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94293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523808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927997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61044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3357764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274738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53934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03662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788289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753866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927411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010789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64089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229571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603630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4964939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4406661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9606696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471062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95847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10906</TotalTime>
  <Words>15919</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James Paget University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2025-08-03T00:01:50Z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